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9" r:id="rId2"/>
    <p:sldId id="263" r:id="rId3"/>
    <p:sldId id="305" r:id="rId4"/>
    <p:sldId id="257" r:id="rId5"/>
    <p:sldId id="290" r:id="rId6"/>
    <p:sldId id="296" r:id="rId7"/>
    <p:sldId id="292" r:id="rId8"/>
    <p:sldId id="262" r:id="rId9"/>
    <p:sldId id="260" r:id="rId10"/>
    <p:sldId id="265" r:id="rId11"/>
    <p:sldId id="304" r:id="rId12"/>
    <p:sldId id="266" r:id="rId13"/>
    <p:sldId id="300" r:id="rId14"/>
    <p:sldId id="302" r:id="rId15"/>
    <p:sldId id="279" r:id="rId16"/>
    <p:sldId id="278" r:id="rId17"/>
    <p:sldId id="269" r:id="rId18"/>
    <p:sldId id="275" r:id="rId19"/>
    <p:sldId id="282" r:id="rId20"/>
    <p:sldId id="272" r:id="rId21"/>
    <p:sldId id="277" r:id="rId22"/>
    <p:sldId id="276" r:id="rId23"/>
    <p:sldId id="286" r:id="rId24"/>
    <p:sldId id="283" r:id="rId25"/>
    <p:sldId id="284" r:id="rId26"/>
    <p:sldId id="301" r:id="rId27"/>
    <p:sldId id="288" r:id="rId28"/>
    <p:sldId id="293" r:id="rId29"/>
    <p:sldId id="280" r:id="rId30"/>
    <p:sldId id="303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830810-3BC4-47D8-8931-99B840997EA1}" type="datetimeFigureOut">
              <a:rPr lang="en-GB" smtClean="0"/>
              <a:pPr/>
              <a:t>09/08/2021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B15D78F-2D25-4943-BF7F-BF76BD11181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bin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bin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bin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bin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bin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bin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bin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bin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bin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bin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bin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bin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bin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bin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bin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bin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bin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bin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bin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bin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bin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bin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bin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bin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bin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bin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bin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urch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Church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~PP3346.WAV">
            <a:hlinkClick r:id="" action="ppaction://media"/>
          </p:cNvPr>
          <p:cNvPicPr>
            <a:picLocks noRot="1" noChangeAspect="1"/>
          </p:cNvPicPr>
          <p:nvPr>
            <a:wavAudioFile r:embed="rId1" name="~PP3346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1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~PP586.WAV">
            <a:hlinkClick r:id="" action="ppaction://media"/>
          </p:cNvPr>
          <p:cNvPicPr>
            <a:picLocks noRot="1" noChangeAspect="1"/>
          </p:cNvPicPr>
          <p:nvPr>
            <a:wavAudioFile r:embed="rId1" name="~PP58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Not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2944" y="0"/>
            <a:ext cx="6098111" cy="6858000"/>
          </a:xfrm>
          <a:prstGeom prst="rect">
            <a:avLst/>
          </a:prstGeom>
        </p:spPr>
      </p:pic>
      <p:pic>
        <p:nvPicPr>
          <p:cNvPr id="3" name="Picture 2" descr="ImageNotic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2944" y="0"/>
            <a:ext cx="6098111" cy="6858000"/>
          </a:xfrm>
          <a:prstGeom prst="rect">
            <a:avLst/>
          </a:prstGeom>
        </p:spPr>
      </p:pic>
      <p:pic>
        <p:nvPicPr>
          <p:cNvPr id="10" name="~PP536.WAV">
            <a:hlinkClick r:id="" action="ppaction://media"/>
          </p:cNvPr>
          <p:cNvPicPr>
            <a:picLocks noRot="1" noChangeAspect="1"/>
          </p:cNvPicPr>
          <p:nvPr>
            <a:wavAudioFile r:embed="rId1" name="~PP536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~PP1158.WAV">
            <a:hlinkClick r:id="" action="ppaction://media"/>
          </p:cNvPr>
          <p:cNvPicPr>
            <a:picLocks noRot="1" noChangeAspect="1"/>
          </p:cNvPicPr>
          <p:nvPr>
            <a:wavAudioFile r:embed="rId1" name="~PP115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325724" y="221940"/>
            <a:ext cx="6858000" cy="6414120"/>
          </a:xfrm>
          <a:prstGeom prst="rect">
            <a:avLst/>
          </a:prstGeom>
        </p:spPr>
      </p:pic>
      <p:pic>
        <p:nvPicPr>
          <p:cNvPr id="8" name="~PP214.WAV">
            <a:hlinkClick r:id="" action="ppaction://media"/>
          </p:cNvPr>
          <p:cNvPicPr>
            <a:picLocks noRot="1" noChangeAspect="1"/>
          </p:cNvPicPr>
          <p:nvPr>
            <a:wavAudioFile r:embed="rId1" name="~PP21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"/>
            <a:ext cx="91630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271.WAV">
            <a:hlinkClick r:id="" action="ppaction://media"/>
          </p:cNvPr>
          <p:cNvPicPr>
            <a:picLocks noRot="1" noChangeAspect="1"/>
          </p:cNvPicPr>
          <p:nvPr>
            <a:wavAudioFile r:embed="rId1" name="~PP127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11112" y="766747"/>
            <a:ext cx="6740111" cy="5442394"/>
          </a:xfrm>
          <a:prstGeom prst="rect">
            <a:avLst/>
          </a:prstGeom>
        </p:spPr>
      </p:pic>
      <p:pic>
        <p:nvPicPr>
          <p:cNvPr id="7" name="~PP3084.WAV">
            <a:hlinkClick r:id="" action="ppaction://media"/>
          </p:cNvPr>
          <p:cNvPicPr>
            <a:picLocks noRot="1" noChangeAspect="1"/>
          </p:cNvPicPr>
          <p:nvPr>
            <a:wavAudioFile r:embed="rId1" name="~PP308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66664" y="381000"/>
            <a:ext cx="6858000" cy="6096000"/>
          </a:xfrm>
          <a:prstGeom prst="rect">
            <a:avLst/>
          </a:prstGeom>
        </p:spPr>
      </p:pic>
      <p:pic>
        <p:nvPicPr>
          <p:cNvPr id="7" name="~PP423.WAV">
            <a:hlinkClick r:id="" action="ppaction://media"/>
          </p:cNvPr>
          <p:cNvPicPr>
            <a:picLocks noRot="1" noChangeAspect="1"/>
          </p:cNvPicPr>
          <p:nvPr>
            <a:wavAudioFile r:embed="rId1" name="~PP42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878632" y="381000"/>
            <a:ext cx="6858000" cy="6096000"/>
          </a:xfrm>
          <a:prstGeom prst="rect">
            <a:avLst/>
          </a:prstGeom>
        </p:spPr>
      </p:pic>
      <p:pic>
        <p:nvPicPr>
          <p:cNvPr id="7" name="~PP44.WAV">
            <a:hlinkClick r:id="" action="ppaction://media"/>
          </p:cNvPr>
          <p:cNvPicPr>
            <a:picLocks noRot="1" noChangeAspect="1"/>
          </p:cNvPicPr>
          <p:nvPr>
            <a:wavAudioFile r:embed="rId1" name="~PP4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~PP2238.WAV">
            <a:hlinkClick r:id="" action="ppaction://media"/>
          </p:cNvPr>
          <p:cNvPicPr>
            <a:picLocks noRot="1" noChangeAspect="1"/>
          </p:cNvPicPr>
          <p:nvPr>
            <a:wavAudioFile r:embed="rId1" name="~PP223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~PP811.WAV">
            <a:hlinkClick r:id="" action="ppaction://media"/>
          </p:cNvPr>
          <p:cNvPicPr>
            <a:picLocks noRot="1" noChangeAspect="1"/>
          </p:cNvPicPr>
          <p:nvPr>
            <a:wavAudioFile r:embed="rId1" name="~PP81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~PP72.WAV">
            <a:hlinkClick r:id="" action="ppaction://media"/>
          </p:cNvPr>
          <p:cNvPicPr>
            <a:picLocks noRot="1" noChangeAspect="1"/>
          </p:cNvPicPr>
          <p:nvPr>
            <a:wavAudioFile r:embed="rId1" name="~PP7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94656" y="381000"/>
            <a:ext cx="6858000" cy="6096000"/>
          </a:xfrm>
          <a:prstGeom prst="rect">
            <a:avLst/>
          </a:prstGeom>
        </p:spPr>
      </p:pic>
      <p:pic>
        <p:nvPicPr>
          <p:cNvPr id="8" name="~PP1729.WAV">
            <a:hlinkClick r:id="" action="ppaction://media"/>
          </p:cNvPr>
          <p:cNvPicPr>
            <a:picLocks noRot="1" noChangeAspect="1"/>
          </p:cNvPicPr>
          <p:nvPr>
            <a:wavAudioFile r:embed="rId1" name="~PP172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~PP474.WAV">
            <a:hlinkClick r:id="" action="ppaction://media"/>
          </p:cNvPr>
          <p:cNvPicPr>
            <a:picLocks noRot="1" noChangeAspect="1"/>
          </p:cNvPicPr>
          <p:nvPr>
            <a:wavAudioFile r:embed="rId1" name="~PP47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~PP3266.WAV">
            <a:hlinkClick r:id="" action="ppaction://media"/>
          </p:cNvPr>
          <p:cNvPicPr>
            <a:picLocks noRot="1" noChangeAspect="1"/>
          </p:cNvPicPr>
          <p:nvPr>
            <a:wavAudioFile r:embed="rId1" name="~PP326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~PP3996.WAV">
            <a:hlinkClick r:id="" action="ppaction://media"/>
          </p:cNvPr>
          <p:cNvPicPr>
            <a:picLocks noRot="1" noChangeAspect="1"/>
          </p:cNvPicPr>
          <p:nvPr>
            <a:wavAudioFile r:embed="rId1" name="~PP399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~PP929.WAV">
            <a:hlinkClick r:id="" action="ppaction://media"/>
          </p:cNvPr>
          <p:cNvPicPr>
            <a:picLocks noRot="1" noChangeAspect="1"/>
          </p:cNvPicPr>
          <p:nvPr>
            <a:wavAudioFile r:embed="rId1" name="~PP92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~PP1501.WAV">
            <a:hlinkClick r:id="" action="ppaction://media"/>
          </p:cNvPr>
          <p:cNvPicPr>
            <a:picLocks noRot="1" noChangeAspect="1"/>
          </p:cNvPicPr>
          <p:nvPr>
            <a:wavAudioFile r:embed="rId1" name="~PP150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0344" y="16582461"/>
            <a:ext cx="17824304" cy="1188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MGP2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pic>
        <p:nvPicPr>
          <p:cNvPr id="8" name="~PP1556.WAV">
            <a:hlinkClick r:id="" action="ppaction://media"/>
          </p:cNvPr>
          <p:cNvPicPr>
            <a:picLocks noRot="1" noChangeAspect="1"/>
          </p:cNvPicPr>
          <p:nvPr>
            <a:wavAudioFile r:embed="rId1" name="~PP1556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pic>
        <p:nvPicPr>
          <p:cNvPr id="7" name="~PP2007.WAV">
            <a:hlinkClick r:id="" action="ppaction://media"/>
          </p:cNvPr>
          <p:cNvPicPr>
            <a:picLocks noRot="1" noChangeAspect="1"/>
          </p:cNvPicPr>
          <p:nvPr>
            <a:wavAudioFile r:embed="rId1" name="~PP200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~PP704.WAV">
            <a:hlinkClick r:id="" action="ppaction://media"/>
          </p:cNvPr>
          <p:cNvPicPr>
            <a:picLocks noRot="1" noChangeAspect="1"/>
          </p:cNvPicPr>
          <p:nvPr>
            <a:wavAudioFile r:embed="rId1" name="~PP70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238672" y="381000"/>
            <a:ext cx="6858000" cy="6096000"/>
          </a:xfrm>
          <a:prstGeom prst="rect">
            <a:avLst/>
          </a:prstGeom>
        </p:spPr>
      </p:pic>
      <p:pic>
        <p:nvPicPr>
          <p:cNvPr id="9" name="~PP1025.WAV">
            <a:hlinkClick r:id="" action="ppaction://media"/>
          </p:cNvPr>
          <p:cNvPicPr>
            <a:picLocks noRot="1" noChangeAspect="1"/>
          </p:cNvPicPr>
          <p:nvPr>
            <a:wavAudioFile r:embed="rId1" name="~PP102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hallStre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832"/>
            <a:ext cx="9144000" cy="6834335"/>
          </a:xfrm>
          <a:prstGeom prst="rect">
            <a:avLst/>
          </a:prstGeom>
        </p:spPr>
      </p:pic>
      <p:pic>
        <p:nvPicPr>
          <p:cNvPr id="4" name="~PP2289.WAV">
            <a:hlinkClick r:id="" action="ppaction://media"/>
          </p:cNvPr>
          <p:cNvPicPr>
            <a:picLocks noRot="1" noChangeAspect="1"/>
          </p:cNvPicPr>
          <p:nvPr>
            <a:wavAudioFile r:embed="rId1" name="~PP228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er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883" y="0"/>
            <a:ext cx="8834233" cy="6858000"/>
          </a:xfrm>
          <a:prstGeom prst="rect">
            <a:avLst/>
          </a:prstGeom>
        </p:spPr>
      </p:pic>
      <p:pic>
        <p:nvPicPr>
          <p:cNvPr id="6" name="~PP3646.WAV">
            <a:hlinkClick r:id="" action="ppaction://media"/>
          </p:cNvPr>
          <p:cNvPicPr>
            <a:picLocks noRot="1" noChangeAspect="1"/>
          </p:cNvPicPr>
          <p:nvPr>
            <a:wavAudioFile r:embed="rId1" name="~PP364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0158"/>
            <a:ext cx="9144000" cy="4677684"/>
          </a:xfrm>
          <a:prstGeom prst="rect">
            <a:avLst/>
          </a:prstGeom>
        </p:spPr>
      </p:pic>
      <p:pic>
        <p:nvPicPr>
          <p:cNvPr id="6" name="~PP1063.WAV">
            <a:hlinkClick r:id="" action="ppaction://media"/>
          </p:cNvPr>
          <p:cNvPicPr>
            <a:picLocks noRot="1" noChangeAspect="1"/>
          </p:cNvPicPr>
          <p:nvPr>
            <a:wavAudioFile r:embed="rId1" name="~PP106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92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696.WAV">
            <a:hlinkClick r:id="" action="ppaction://media"/>
          </p:cNvPr>
          <p:cNvPicPr>
            <a:picLocks noRot="1" noChangeAspect="1"/>
          </p:cNvPicPr>
          <p:nvPr>
            <a:wavAudioFile r:embed="rId1" name="~PP69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" name="~PP3942.WAV">
            <a:hlinkClick r:id="" action="ppaction://media"/>
          </p:cNvPr>
          <p:cNvPicPr>
            <a:picLocks noRot="1" noChangeAspect="1"/>
          </p:cNvPicPr>
          <p:nvPr>
            <a:wavAudioFile r:embed="rId1" name="~PP394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~PP2591.WAV">
            <a:hlinkClick r:id="" action="ppaction://media"/>
          </p:cNvPr>
          <p:cNvPicPr>
            <a:picLocks noRot="1" noChangeAspect="1"/>
          </p:cNvPicPr>
          <p:nvPr>
            <a:wavAudioFile r:embed="rId1" name="~PP259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hnPenderInitia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~PP2495.WAV">
            <a:hlinkClick r:id="" action="ppaction://media"/>
          </p:cNvPr>
          <p:cNvPicPr>
            <a:picLocks noRot="1" noChangeAspect="1"/>
          </p:cNvPicPr>
          <p:nvPr>
            <a:wavAudioFile r:embed="rId1" name="~PP249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an\NarrowBaseDocs\Amazon Drive\Uphall South Images\90th Birthday\op-middletonh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927273"/>
          </a:xfrm>
          <a:prstGeom prst="rect">
            <a:avLst/>
          </a:prstGeom>
          <a:noFill/>
        </p:spPr>
      </p:pic>
      <p:pic>
        <p:nvPicPr>
          <p:cNvPr id="9" name="~PP1641.WAV">
            <a:hlinkClick r:id="" action="ppaction://media"/>
          </p:cNvPr>
          <p:cNvPicPr>
            <a:picLocks noRot="1" noChangeAspect="1"/>
          </p:cNvPicPr>
          <p:nvPr>
            <a:wavAudioFile r:embed="rId1" name="~PP164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07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106.WAV">
            <a:hlinkClick r:id="" action="ppaction://media"/>
          </p:cNvPr>
          <p:cNvPicPr>
            <a:picLocks noRot="1" noChangeAspect="1"/>
          </p:cNvPicPr>
          <p:nvPr>
            <a:wavAudioFile r:embed="rId1" name="~PP210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1731</TotalTime>
  <Words>0</Words>
  <Application>Microsoft Office PowerPoint</Application>
  <PresentationFormat>On-screen Show (4:3)</PresentationFormat>
  <Paragraphs>0</Paragraphs>
  <Slides>31</Slides>
  <Notes>0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Median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Ian</dc:creator>
  <cp:lastModifiedBy>Ian</cp:lastModifiedBy>
  <cp:revision>11</cp:revision>
  <dcterms:created xsi:type="dcterms:W3CDTF">2020-08-19T14:07:56Z</dcterms:created>
  <dcterms:modified xsi:type="dcterms:W3CDTF">2021-08-09T20:09:37Z</dcterms:modified>
</cp:coreProperties>
</file>